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361BF8-9599-408B-9FC0-D656DCCCC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CC359A-2C80-4248-8DA2-5DA8ADFFD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B0F808-699B-429E-9552-EF09394F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0369-7E21-4F9B-9E7D-49166D1715DA}" type="datetimeFigureOut">
              <a:rPr lang="pl-PL" smtClean="0"/>
              <a:t>03.06.2025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A3FE4D-181B-47D9-BB39-1926EDA5E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215FD2-F2D6-46F3-872C-B1799F48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1FF8-C273-4EFF-8E21-ED910DB719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7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A4621F-8894-44D2-BA85-B94CA74F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1593583-B6EC-4AE8-B52A-1B8C2C514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BCC740-3210-422A-B5A4-75CFD9DB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0369-7E21-4F9B-9E7D-49166D1715DA}" type="datetimeFigureOut">
              <a:rPr lang="pl-PL" smtClean="0"/>
              <a:t>03.06.2025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A27689-D908-42E1-B001-31992D55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598FAE-45D9-4699-8F48-BDC2713C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1FF8-C273-4EFF-8E21-ED910DB719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01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DBA9563-EF55-4DC0-B4DE-B5C060B85C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20AE597-E964-4D82-9080-5E1FF71A9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BB303BE-FEFB-46B4-9D38-3E32805B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0369-7E21-4F9B-9E7D-49166D1715DA}" type="datetimeFigureOut">
              <a:rPr lang="pl-PL" smtClean="0"/>
              <a:t>03.06.2025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DCCD186-2969-48EA-ACF6-D4CFE4E6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04EBC41-5DEB-48BE-8F40-EA554C1E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1FF8-C273-4EFF-8E21-ED910DB719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706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F29722-6AA9-430C-89EF-6D8C33A42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0D0D52-94B3-4F87-82B6-7E6E1FEFF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95BF42-780D-42FC-8B12-2366802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0369-7E21-4F9B-9E7D-49166D1715DA}" type="datetimeFigureOut">
              <a:rPr lang="pl-PL" smtClean="0"/>
              <a:t>03.06.2025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E87156-ECBA-4D59-810B-656E612A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DB59E37-ECCE-4F90-B036-689FA14A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1FF8-C273-4EFF-8E21-ED910DB719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7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7D2A53-CA0B-4A72-BB33-B0C59AA76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1A0AEA-A2BB-4424-A6CE-4BFD05D86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7A086E-8B56-4037-A1C2-35FAF335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0369-7E21-4F9B-9E7D-49166D1715DA}" type="datetimeFigureOut">
              <a:rPr lang="pl-PL" smtClean="0"/>
              <a:t>03.06.2025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469381-19CA-4C11-9815-DAB214BAA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5685B2F-2C59-415B-A85F-09C4C85B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1FF8-C273-4EFF-8E21-ED910DB719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9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AAA81E-513A-441E-B40D-368CFE79D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1B858C-36DB-4D72-951B-81563CB53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E4243A-FDF4-445C-AC4A-9C7759177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01858E-9DEF-401C-8085-628298E5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0369-7E21-4F9B-9E7D-49166D1715DA}" type="datetimeFigureOut">
              <a:rPr lang="pl-PL" smtClean="0"/>
              <a:t>03.06.2025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C6457B0-E180-46AA-B508-BC0E13D89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4958FDB-3D20-46A9-8BA7-843ECCE0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1FF8-C273-4EFF-8E21-ED910DB719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543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E0165B-C730-4098-9A75-C87667B01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D416C6-6DF0-4F3B-82F1-CEB77A969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71D24F-7A95-466A-BFB4-467DF83D5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6884C53-5E16-4CBF-B6BB-F5B432EAA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034E0F9-9E90-41B8-93CA-54C821DAE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3E7EC66-86B0-4CE2-9C55-6C4D5D042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0369-7E21-4F9B-9E7D-49166D1715DA}" type="datetimeFigureOut">
              <a:rPr lang="pl-PL" smtClean="0"/>
              <a:t>03.06.2025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3FB6E61-E3F8-4752-999B-E098AFE0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A85D70F-7C07-416A-B2FD-5F03C56A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1FF8-C273-4EFF-8E21-ED910DB719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02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39C7F8-794D-4473-B5AC-89F045925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044D873-CB50-4973-8EA8-79FEC3450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0369-7E21-4F9B-9E7D-49166D1715DA}" type="datetimeFigureOut">
              <a:rPr lang="pl-PL" smtClean="0"/>
              <a:t>03.06.2025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E00A696-189C-445F-AC93-ADD6EA60F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6E7ACE1-33AE-4477-89B4-09103D08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1FF8-C273-4EFF-8E21-ED910DB719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36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8B7A5B3-E0BC-4B71-8F01-F1AF7194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0369-7E21-4F9B-9E7D-49166D1715DA}" type="datetimeFigureOut">
              <a:rPr lang="pl-PL" smtClean="0"/>
              <a:t>03.06.2025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B161679-03F6-4FC2-AABA-A6E0AF25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AFA87C6-2A4D-4CAF-B3B0-63D1F4E9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1FF8-C273-4EFF-8E21-ED910DB719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8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443450-0A1F-4394-B557-C9BB3A89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6430EF-8105-4D46-BCFB-9E26BCF35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9C7BC8-FA17-4551-B3F4-B3E401532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7BDC90-E8E6-492E-B477-3CACDF5F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0369-7E21-4F9B-9E7D-49166D1715DA}" type="datetimeFigureOut">
              <a:rPr lang="pl-PL" smtClean="0"/>
              <a:t>03.06.2025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E3AE5BE-3B30-4180-935A-856AA9EB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3A46C2A-E9D0-4C9C-84B0-29F77BD9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1FF8-C273-4EFF-8E21-ED910DB719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1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1B5B34-C5E1-4F7F-8F39-5FA72175C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F1099E7-E8E8-4F38-9C3D-FF3C7A43B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DD361A7-5BA2-47F3-9E08-4EE707C88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BDA6DF0-1A9B-466A-A985-018B9270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0369-7E21-4F9B-9E7D-49166D1715DA}" type="datetimeFigureOut">
              <a:rPr lang="pl-PL" smtClean="0"/>
              <a:t>03.06.2025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394196D-9D97-490B-B4B5-7DAF050F4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CA0BE1-E84A-4AFA-AD87-102D8D5D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1FF8-C273-4EFF-8E21-ED910DB719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45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A03CC97-A930-40E4-8DB2-0919771D3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E13B2B-3AB1-49FD-A8CC-8BA8399EA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F28068-10F5-4A05-B9B4-6E3826582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10369-7E21-4F9B-9E7D-49166D1715DA}" type="datetimeFigureOut">
              <a:rPr lang="pl-PL" smtClean="0"/>
              <a:t>03.06.2025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13C710-A6F3-445D-A5F3-BE04182CF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9E9F31-7A6F-4A23-91D4-F29D5E2D4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1FF8-C273-4EFF-8E21-ED910DB7191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3440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A60670A-074E-4FEC-867B-5D20DB88DE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10">
            <a:extLst>
              <a:ext uri="{FF2B5EF4-FFF2-40B4-BE49-F238E27FC236}">
                <a16:creationId xmlns:a16="http://schemas.microsoft.com/office/drawing/2014/main" id="{739289B7-5292-4A1D-95B7-98B99C8939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2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11">
            <a:extLst>
              <a:ext uri="{FF2B5EF4-FFF2-40B4-BE49-F238E27FC236}">
                <a16:creationId xmlns:a16="http://schemas.microsoft.com/office/drawing/2014/main" id="{99CA8029-3693-42FE-B913-CC9AF3B725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12">
            <a:extLst>
              <a:ext uri="{FF2B5EF4-FFF2-40B4-BE49-F238E27FC236}">
                <a16:creationId xmlns:a16="http://schemas.microsoft.com/office/drawing/2014/main" id="{69AD6A41-9F95-4943-8C15-45B5D7853F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7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13">
            <a:extLst>
              <a:ext uri="{FF2B5EF4-FFF2-40B4-BE49-F238E27FC236}">
                <a16:creationId xmlns:a16="http://schemas.microsoft.com/office/drawing/2014/main" id="{EC98F8F7-A9B2-410F-8EEA-6D70CCE92F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14">
            <a:extLst>
              <a:ext uri="{FF2B5EF4-FFF2-40B4-BE49-F238E27FC236}">
                <a16:creationId xmlns:a16="http://schemas.microsoft.com/office/drawing/2014/main" id="{F15E1207-EE5F-4B6D-BC04-C42E099114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15">
            <a:extLst>
              <a:ext uri="{FF2B5EF4-FFF2-40B4-BE49-F238E27FC236}">
                <a16:creationId xmlns:a16="http://schemas.microsoft.com/office/drawing/2014/main" id="{E15A79E3-D88C-43F2-BD5A-7C89761D77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16">
            <a:extLst>
              <a:ext uri="{FF2B5EF4-FFF2-40B4-BE49-F238E27FC236}">
                <a16:creationId xmlns:a16="http://schemas.microsoft.com/office/drawing/2014/main" id="{F0AA52D0-902D-422B-9992-2FE2FE73F8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17">
            <a:extLst>
              <a:ext uri="{FF2B5EF4-FFF2-40B4-BE49-F238E27FC236}">
                <a16:creationId xmlns:a16="http://schemas.microsoft.com/office/drawing/2014/main" id="{39854AAF-0BC3-49A7-B6FF-C938BB9D1B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2">
            <a:extLst>
              <a:ext uri="{FF2B5EF4-FFF2-40B4-BE49-F238E27FC236}">
                <a16:creationId xmlns:a16="http://schemas.microsoft.com/office/drawing/2014/main" id="{5C791829-BED4-4F53-92BF-A501B15D28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3">
            <a:extLst>
              <a:ext uri="{FF2B5EF4-FFF2-40B4-BE49-F238E27FC236}">
                <a16:creationId xmlns:a16="http://schemas.microsoft.com/office/drawing/2014/main" id="{25B77482-FCFA-46BC-80BA-1905D63472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4">
            <a:extLst>
              <a:ext uri="{FF2B5EF4-FFF2-40B4-BE49-F238E27FC236}">
                <a16:creationId xmlns:a16="http://schemas.microsoft.com/office/drawing/2014/main" id="{DE877483-A539-4620-82E4-D0F988125F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5">
            <a:extLst>
              <a:ext uri="{FF2B5EF4-FFF2-40B4-BE49-F238E27FC236}">
                <a16:creationId xmlns:a16="http://schemas.microsoft.com/office/drawing/2014/main" id="{9C8FE17D-E7C0-4C6F-B69D-1A6CE4675D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9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6">
            <a:extLst>
              <a:ext uri="{FF2B5EF4-FFF2-40B4-BE49-F238E27FC236}">
                <a16:creationId xmlns:a16="http://schemas.microsoft.com/office/drawing/2014/main" id="{C3E26486-06FC-4036-A4F1-EAB83A793C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7">
            <a:extLst>
              <a:ext uri="{FF2B5EF4-FFF2-40B4-BE49-F238E27FC236}">
                <a16:creationId xmlns:a16="http://schemas.microsoft.com/office/drawing/2014/main" id="{C1706008-2296-48AD-AE47-B8428C6472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8">
            <a:extLst>
              <a:ext uri="{FF2B5EF4-FFF2-40B4-BE49-F238E27FC236}">
                <a16:creationId xmlns:a16="http://schemas.microsoft.com/office/drawing/2014/main" id="{7CDBED8C-EAAD-41D7-BB41-A7A7A289DF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lajd9">
            <a:extLst>
              <a:ext uri="{FF2B5EF4-FFF2-40B4-BE49-F238E27FC236}">
                <a16:creationId xmlns:a16="http://schemas.microsoft.com/office/drawing/2014/main" id="{CCAD222F-8EE9-46AD-9DF2-1566B56E2A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8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Panoramiczny</PresentationFormat>
  <Paragraphs>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Raduj Łukasz</dc:creator>
  <cp:lastModifiedBy>Raduj Łukasz</cp:lastModifiedBy>
  <cp:revision>2</cp:revision>
  <dcterms:created xsi:type="dcterms:W3CDTF">2025-05-30T08:32:58Z</dcterms:created>
  <dcterms:modified xsi:type="dcterms:W3CDTF">2025-06-03T06:49:38Z</dcterms:modified>
</cp:coreProperties>
</file>